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4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9/24/15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9/24/15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Odyssey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10: Circe, the Grace of the Witch</a:t>
            </a:r>
          </a:p>
          <a:p>
            <a:r>
              <a:rPr lang="en-US" dirty="0" smtClean="0"/>
              <a:t>Book 11: The Land of the Dead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2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Book 10: Circe, the Grace of the Witch</a:t>
            </a:r>
            <a:endParaRPr lang="en-US" dirty="0"/>
          </a:p>
        </p:txBody>
      </p:sp>
      <p:pic>
        <p:nvPicPr>
          <p:cNvPr id="4" name="Content Placeholder 3" descr="Franz_von_Stuck_Tilla_Durieux_als_Cir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1" b="147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558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Aeolus, the Wind God</a:t>
            </a:r>
            <a:endParaRPr lang="en-US" dirty="0"/>
          </a:p>
        </p:txBody>
      </p:sp>
      <p:pic>
        <p:nvPicPr>
          <p:cNvPr id="5" name="Content Placeholder 4" descr="il_fullxfull.111986728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r="1019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Spent </a:t>
            </a:r>
            <a:r>
              <a:rPr lang="en-US" dirty="0" smtClean="0"/>
              <a:t>1 month on his island</a:t>
            </a:r>
          </a:p>
          <a:p>
            <a:r>
              <a:rPr lang="en-US" dirty="0" smtClean="0"/>
              <a:t>2 gifts:</a:t>
            </a:r>
          </a:p>
          <a:p>
            <a:pPr lvl="1"/>
            <a:r>
              <a:rPr lang="en-US" dirty="0" smtClean="0"/>
              <a:t>A fair wind to blow them toward Ithaca</a:t>
            </a:r>
          </a:p>
          <a:p>
            <a:pPr lvl="1"/>
            <a:r>
              <a:rPr lang="en-US" dirty="0" smtClean="0"/>
              <a:t>A bag of stormy winds</a:t>
            </a:r>
          </a:p>
          <a:p>
            <a:r>
              <a:rPr lang="en-US" dirty="0" smtClean="0"/>
              <a:t>Odysseus’s men open the bag while he’s sleeping.</a:t>
            </a:r>
          </a:p>
          <a:p>
            <a:r>
              <a:rPr lang="en-US" dirty="0" smtClean="0"/>
              <a:t>Aeolus refuses to help again, believing their trip is cursed by the gods.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822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Laestrygones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Laestrygones</a:t>
            </a:r>
            <a:r>
              <a:rPr lang="en-US" dirty="0" smtClean="0"/>
              <a:t> are giant, boulder-throwing cannibals.</a:t>
            </a:r>
          </a:p>
          <a:p>
            <a:r>
              <a:rPr lang="en-US" dirty="0" smtClean="0"/>
              <a:t>Only Odysseus &amp; the </a:t>
            </a:r>
            <a:r>
              <a:rPr lang="en-US" dirty="0" smtClean="0"/>
              <a:t>men </a:t>
            </a:r>
            <a:r>
              <a:rPr lang="en-US" dirty="0" smtClean="0"/>
              <a:t>on his </a:t>
            </a:r>
            <a:r>
              <a:rPr lang="en-US" dirty="0" smtClean="0"/>
              <a:t>own ship </a:t>
            </a:r>
            <a:r>
              <a:rPr lang="en-US" dirty="0" smtClean="0"/>
              <a:t>survive the attack; they sail to </a:t>
            </a:r>
            <a:r>
              <a:rPr lang="en-US" dirty="0" err="1" smtClean="0"/>
              <a:t>Aeaea</a:t>
            </a:r>
            <a:r>
              <a:rPr lang="en-US" dirty="0" smtClean="0"/>
              <a:t>, home of Circe.</a:t>
            </a:r>
            <a:endParaRPr lang="en-US" dirty="0"/>
          </a:p>
        </p:txBody>
      </p:sp>
      <p:pic>
        <p:nvPicPr>
          <p:cNvPr id="5" name="Content Placeholder 4" descr="laestrygonian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9" r="18099"/>
          <a:stretch>
            <a:fillRect/>
          </a:stretch>
        </p:blipFill>
        <p:spPr>
          <a:xfrm>
            <a:off x="4419600" y="1536192"/>
            <a:ext cx="3657600" cy="4590288"/>
          </a:xfrm>
        </p:spPr>
      </p:pic>
    </p:spTree>
    <p:extLst>
      <p:ext uri="{BB962C8B-B14F-4D97-AF65-F5344CB8AC3E}">
        <p14:creationId xmlns:p14="http://schemas.microsoft.com/office/powerpoint/2010/main" val="59979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Circe, the Witch</a:t>
            </a:r>
            <a:endParaRPr lang="en-US" dirty="0"/>
          </a:p>
        </p:txBody>
      </p:sp>
      <p:pic>
        <p:nvPicPr>
          <p:cNvPr id="5" name="Content Placeholder 4" descr="Circe_by_cemac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07" r="-12307"/>
          <a:stretch>
            <a:fillRect/>
          </a:stretch>
        </p:blipFill>
        <p:spPr>
          <a:xfrm>
            <a:off x="457200" y="1537017"/>
            <a:ext cx="3657600" cy="45894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Eurylochus</a:t>
            </a:r>
            <a:r>
              <a:rPr lang="en-US" dirty="0" smtClean="0"/>
              <a:t> takes half of Odysseus’ men to explore the island.</a:t>
            </a:r>
          </a:p>
          <a:p>
            <a:r>
              <a:rPr lang="en-US" dirty="0" smtClean="0"/>
              <a:t>When they find Circe, the courtyard outside her house is filled with mountain lions, and wolves.</a:t>
            </a:r>
          </a:p>
          <a:p>
            <a:r>
              <a:rPr lang="en-US" dirty="0" smtClean="0"/>
              <a:t>All but </a:t>
            </a:r>
            <a:r>
              <a:rPr lang="en-US" dirty="0" err="1" smtClean="0"/>
              <a:t>Eurylochus</a:t>
            </a:r>
            <a:r>
              <a:rPr lang="en-US" dirty="0" smtClean="0"/>
              <a:t> entered her house because he felt it was a trap.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3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Circe gave Odysseus’ men food &amp; drink that she made specially for them and then turned them into pigs. </a:t>
            </a:r>
          </a:p>
          <a:p>
            <a:r>
              <a:rPr lang="en-US" dirty="0" err="1" smtClean="0"/>
              <a:t>Eurylochus</a:t>
            </a:r>
            <a:r>
              <a:rPr lang="en-US" dirty="0" smtClean="0"/>
              <a:t> runs back to the ship to explain what has happened; he begs Odysseus to leave. </a:t>
            </a:r>
          </a:p>
          <a:p>
            <a:r>
              <a:rPr lang="en-US" dirty="0" smtClean="0"/>
              <a:t>On his way to save his men, Odysseus is intercepted by Hermes who gives him </a:t>
            </a:r>
            <a:r>
              <a:rPr lang="en-US" b="1" i="1" dirty="0" smtClean="0"/>
              <a:t>moly</a:t>
            </a:r>
            <a:r>
              <a:rPr lang="en-US" dirty="0" smtClean="0"/>
              <a:t> to protect him from Circe’s power &amp; tells Odysseus he must make her promise no “witches’ tricks.”</a:t>
            </a:r>
            <a:endParaRPr lang="en-US" dirty="0"/>
          </a:p>
          <a:p>
            <a:r>
              <a:rPr lang="en-US" dirty="0" smtClean="0"/>
              <a:t>Circe turns Odysseus’ men back, but puts them in a trance. </a:t>
            </a:r>
          </a:p>
          <a:p>
            <a:r>
              <a:rPr lang="en-US" dirty="0" smtClean="0"/>
              <a:t>They stay for 1 year until Odysseus begs to leave, and she tells him he must go to the Land of the Dead and hear a prophecy from the ghost of Tiresias.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03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11: The Land of the Dead</a:t>
            </a:r>
            <a:endParaRPr lang="en-US" dirty="0"/>
          </a:p>
        </p:txBody>
      </p:sp>
      <p:pic>
        <p:nvPicPr>
          <p:cNvPr id="4" name="Content Placeholder 3" descr="filejohann_heinrich_fc3bcssli_063-e1343136662659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" b="5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384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Land of the Dead, Odysseus encounters 3 ghosts:</a:t>
            </a:r>
          </a:p>
          <a:p>
            <a:pPr lvl="1"/>
            <a:r>
              <a:rPr lang="en-US" dirty="0" err="1" smtClean="0"/>
              <a:t>Elpenor</a:t>
            </a:r>
            <a:r>
              <a:rPr lang="en-US" dirty="0" smtClean="0"/>
              <a:t>: one of Odysseus’ men who died on Circe’s island; he asks Odysseus to have a funeral for him.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5" name="Content Placeholder 4" descr="Johann_Heinrich_Füssli_063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6" b="6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544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994"/>
            <a:ext cx="7620000" cy="5819296"/>
          </a:xfrm>
        </p:spPr>
        <p:txBody>
          <a:bodyPr/>
          <a:lstStyle/>
          <a:p>
            <a:r>
              <a:rPr lang="en-US" dirty="0" smtClean="0"/>
              <a:t>Tiresias prophesies over Odysseus:</a:t>
            </a:r>
          </a:p>
          <a:p>
            <a:pPr lvl="1"/>
            <a:r>
              <a:rPr lang="en-US" dirty="0" smtClean="0"/>
              <a:t>Your journey has been made difficult by Poseidon because of what you did to his son, </a:t>
            </a:r>
            <a:r>
              <a:rPr lang="en-US" dirty="0" err="1" smtClean="0"/>
              <a:t>Polyphemus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you get to </a:t>
            </a:r>
            <a:r>
              <a:rPr lang="en-US" dirty="0" err="1" smtClean="0"/>
              <a:t>Thrinacia</a:t>
            </a:r>
            <a:r>
              <a:rPr lang="en-US" dirty="0" smtClean="0"/>
              <a:t>, avoid Lord Helios’ cattle; your crew will be destroyed if they do not leave them alone.</a:t>
            </a:r>
          </a:p>
          <a:p>
            <a:pPr lvl="1"/>
            <a:r>
              <a:rPr lang="en-US" dirty="0" smtClean="0"/>
              <a:t>You, alone, will return to Ithaca, but it is overrun with suitors after your wife and throne.</a:t>
            </a:r>
          </a:p>
          <a:p>
            <a:pPr lvl="1"/>
            <a:r>
              <a:rPr lang="en-US" dirty="0" smtClean="0"/>
              <a:t>Make a sacrifice to Poseidon afterwards, and you will have a soft, peaceful </a:t>
            </a:r>
            <a:r>
              <a:rPr lang="en-US" smtClean="0"/>
              <a:t>death</a:t>
            </a:r>
            <a:r>
              <a:rPr lang="en-US" smtClean="0"/>
              <a:t>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err="1" smtClean="0"/>
              <a:t>Anticlea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Tells Odysseus his wife, child, and father still mourn him. </a:t>
            </a:r>
          </a:p>
          <a:p>
            <a:pPr lvl="1"/>
            <a:r>
              <a:rPr lang="en-US" dirty="0" smtClean="0"/>
              <a:t>Explains that she died of a broken heart while Odysseus was away.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127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1739</TotalTime>
  <Words>446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The Odyssey</vt:lpstr>
      <vt:lpstr>Book 10: Circe, the Grace of the Witch</vt:lpstr>
      <vt:lpstr>Aeolus, the Wind God</vt:lpstr>
      <vt:lpstr>The Laestrygones</vt:lpstr>
      <vt:lpstr>Circe, the Witch</vt:lpstr>
      <vt:lpstr>PowerPoint Presentation</vt:lpstr>
      <vt:lpstr>Book 11: The Land of the Dead</vt:lpstr>
      <vt:lpstr>PowerPoint Presentation</vt:lpstr>
      <vt:lpstr>PowerPoint Presentation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</dc:title>
  <dc:creator>Bethany Deskins</dc:creator>
  <cp:lastModifiedBy>Shannon McClure</cp:lastModifiedBy>
  <cp:revision>10</cp:revision>
  <dcterms:created xsi:type="dcterms:W3CDTF">2015-09-23T20:16:01Z</dcterms:created>
  <dcterms:modified xsi:type="dcterms:W3CDTF">2015-09-25T01:39:09Z</dcterms:modified>
</cp:coreProperties>
</file>