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AD47-4B4F-4503-8E18-10282E904859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47C8-7370-4F29-913A-006EB619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27F0-5A6B-4E95-97C5-B09FAF88A8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http://robertspage.com/romeo.html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27F0-5A6B-4E95-97C5-B09FAF88A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2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7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2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CBF0-FD3A-4337-AB1B-1B59F9340532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3265-5D0A-4C65-830F-E2036FEF3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6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48200" cy="68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Thursday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Act V Scene iii – Late evening Thursday through Early Friday – lines 15, 190, 204-204, 321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Paris and a servant arrive at Juliet's tomb</a:t>
            </a:r>
            <a:r>
              <a:rPr lang="en-US" sz="19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Romeo </a:t>
            </a:r>
            <a:r>
              <a:rPr lang="en-US" sz="1900" dirty="0"/>
              <a:t>gives </a:t>
            </a:r>
            <a:r>
              <a:rPr lang="en-US" sz="1900" dirty="0" err="1"/>
              <a:t>Balthasar</a:t>
            </a:r>
            <a:r>
              <a:rPr lang="en-US" sz="1900" dirty="0"/>
              <a:t> </a:t>
            </a:r>
            <a:r>
              <a:rPr lang="en-US" sz="1900" dirty="0" smtClean="0"/>
              <a:t>his </a:t>
            </a:r>
            <a:r>
              <a:rPr lang="en-US" sz="1900" dirty="0"/>
              <a:t>suicide </a:t>
            </a:r>
            <a:r>
              <a:rPr lang="en-US" sz="1900" dirty="0" smtClean="0"/>
              <a:t>note </a:t>
            </a:r>
            <a:r>
              <a:rPr lang="en-US" sz="1900" dirty="0"/>
              <a:t>and sends him away.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Paris confronts Romeo, and Romeo kills him. 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Romeo </a:t>
            </a:r>
            <a:r>
              <a:rPr lang="en-US" sz="1900" dirty="0"/>
              <a:t>kills himself.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Friar Laurence </a:t>
            </a:r>
            <a:r>
              <a:rPr lang="en-US" sz="1900" dirty="0" smtClean="0"/>
              <a:t>meets </a:t>
            </a:r>
            <a:r>
              <a:rPr lang="en-US" sz="1900" dirty="0" err="1" smtClean="0"/>
              <a:t>Balthasar</a:t>
            </a:r>
            <a:r>
              <a:rPr lang="en-US" sz="1900" dirty="0" smtClean="0"/>
              <a:t> and finds </a:t>
            </a:r>
            <a:r>
              <a:rPr lang="en-US" sz="1900" dirty="0"/>
              <a:t>the bodies.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Juliet wakes </a:t>
            </a:r>
            <a:r>
              <a:rPr lang="en-US" sz="1900" dirty="0" smtClean="0"/>
              <a:t>up and flees from Friar Laurence. Juliet </a:t>
            </a:r>
            <a:r>
              <a:rPr lang="en-US" sz="1900" dirty="0"/>
              <a:t>kills herself.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W</a:t>
            </a:r>
            <a:r>
              <a:rPr lang="en-US" sz="1900" dirty="0" smtClean="0"/>
              <a:t>atchmen find </a:t>
            </a:r>
            <a:r>
              <a:rPr lang="en-US" sz="1900" dirty="0"/>
              <a:t>the </a:t>
            </a:r>
            <a:r>
              <a:rPr lang="en-US" sz="1900" dirty="0" smtClean="0"/>
              <a:t>bodies and </a:t>
            </a:r>
            <a:r>
              <a:rPr lang="en-US" sz="1900" dirty="0"/>
              <a:t>send for the Prince, </a:t>
            </a:r>
            <a:r>
              <a:rPr lang="en-US" sz="1900" dirty="0" err="1" smtClean="0"/>
              <a:t>Capulets</a:t>
            </a:r>
            <a:r>
              <a:rPr lang="en-US" sz="1900" dirty="0"/>
              <a:t>, and </a:t>
            </a:r>
            <a:r>
              <a:rPr lang="en-US" sz="1900" dirty="0" err="1" smtClean="0"/>
              <a:t>Montagues</a:t>
            </a:r>
            <a:r>
              <a:rPr lang="en-US" sz="19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err="1" smtClean="0"/>
              <a:t>Balthasar</a:t>
            </a:r>
            <a:r>
              <a:rPr lang="en-US" sz="1900" dirty="0" smtClean="0"/>
              <a:t> </a:t>
            </a:r>
            <a:r>
              <a:rPr lang="en-US" sz="1900" dirty="0"/>
              <a:t>and Friar Laurence are apprehended.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The Prince, </a:t>
            </a:r>
            <a:r>
              <a:rPr lang="en-US" sz="1900" dirty="0" err="1"/>
              <a:t>Capulets</a:t>
            </a:r>
            <a:r>
              <a:rPr lang="en-US" sz="1900" dirty="0"/>
              <a:t>, </a:t>
            </a:r>
            <a:r>
              <a:rPr lang="en-US" sz="1900" dirty="0" err="1"/>
              <a:t>Montagues</a:t>
            </a:r>
            <a:r>
              <a:rPr lang="en-US" sz="1900" dirty="0"/>
              <a:t>, and others arrive. 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Lady </a:t>
            </a:r>
            <a:r>
              <a:rPr lang="en-US" sz="1900" dirty="0"/>
              <a:t>Montague </a:t>
            </a:r>
            <a:r>
              <a:rPr lang="en-US" sz="1900" dirty="0" smtClean="0"/>
              <a:t>has died </a:t>
            </a:r>
            <a:r>
              <a:rPr lang="en-US" sz="1900" dirty="0"/>
              <a:t>of </a:t>
            </a:r>
            <a:r>
              <a:rPr lang="en-US" sz="1900" dirty="0" smtClean="0"/>
              <a:t>grief.</a:t>
            </a:r>
            <a:endParaRPr lang="en-US" sz="1900" dirty="0"/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Friar Laurence, </a:t>
            </a:r>
            <a:r>
              <a:rPr lang="en-US" sz="1900" dirty="0" err="1"/>
              <a:t>Balthasar</a:t>
            </a:r>
            <a:r>
              <a:rPr lang="en-US" sz="1900" dirty="0"/>
              <a:t>, and the servant explain what happened. </a:t>
            </a: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The </a:t>
            </a:r>
            <a:r>
              <a:rPr lang="en-US" sz="1900" dirty="0"/>
              <a:t>Prince scolds Lord Capulet and Lord Montague, who finally end their feud.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26"/>
            <a:ext cx="9144000" cy="68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5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Sunday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2477"/>
            <a:ext cx="4114800" cy="3355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1722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I Scene i – Morning – line 151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“But new struck 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Montagues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Capulets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fight in the streets and are broken up by Prince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Escalus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Romeo pines for Rosaline.</a:t>
            </a:r>
          </a:p>
          <a:p>
            <a:pPr marL="34290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I Scene ii – Afternoon – line 58 “God 'i' good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e'en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 pray, sir, can you read?”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Lord Capulet and Paris talk about arranging a marriage to Juliet.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Romeo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Benvolio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learn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          Rosaline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been invited to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party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Capulet house.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Benvolio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suggests crashing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party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 that Romeo can see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  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other women are more beautiful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     than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Rosaline 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 I Scene iii – Evening – line 102 				        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Madam, the guests are come, supper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            served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,”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Lady Capulet tells Juliet that Paris wants to marry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her.”</a:t>
            </a:r>
          </a:p>
          <a:p>
            <a:pPr marL="800100" lvl="3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3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3" indent="-34290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Sunday Cont.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37"/>
            <a:ext cx="8991600" cy="6430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 Scene iv – Evening – line 11 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            “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Give me a torch. I am not for this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	       ambling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and friends arrive outside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    the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Capulet house.</a:t>
            </a:r>
          </a:p>
          <a:p>
            <a:pPr marL="342900" lvl="2" indent="-3429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Scene v – Evening/late evening –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	   line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124 “I thank you, honest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		    gentlemen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Good night.—”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and Juliet meet at the party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   and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fall in love.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is angry that Romeo came.</a:t>
            </a:r>
          </a:p>
          <a:p>
            <a:pPr marL="342900" lvl="2" indent="-34290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II Scene i – Late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evening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looks for Juliet.</a:t>
            </a:r>
          </a:p>
          <a:p>
            <a:pPr marL="800100" lvl="3" indent="-342900">
              <a:buFont typeface="Arial" pitchFamily="34" charset="0"/>
              <a:buChar char="•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Benvolio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Mercutio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look for Romeo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II Scene ii –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Latr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evening 171 “By the hour of nine.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famous balcony scene: Romeo and Juliet decide that they will get married the next morning.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001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8001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 Scene iii – Early morning – line 1 “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gray-eyed morn smiles on the frowning night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goes to Friar Laurence to arrange the wedding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 Scene iv – Noon – line 57 "the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dial is now upon the prick of noon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is planning to challenge Romeo to a duel. Romeo finds them.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Nurse warns Romeo that he better not be toying with Juliet because Paris genuinely wants to marry her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 Scene v – Afternoon – line 10-11 				      “Of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day’s journey, and from nine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till 			              twelve 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three long hours,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yet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she is not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              come.”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is upset that the Nurse is 	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   taking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so long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Nurse delivers Romeo's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             message.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II Scene vi – Afternoon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and Juliet meet at Friar Laurence's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        cell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get married.</a:t>
            </a:r>
          </a:p>
          <a:p>
            <a:pPr marL="457200" lvl="1" indent="0">
              <a:buNone/>
            </a:pPr>
            <a:endParaRPr lang="en-US" sz="19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http://st.hzcdn.com/simgs/8ac10187030e4e61_4-1541/industrial-c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950016" cy="3962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Monday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00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III Scene i – Afternoon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Benvolio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Mercutio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encounter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Romeo arrives, and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challenges him. Romeo refuses, so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Mercutio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fights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kills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Mercutio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so Romeo kills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The Prince orders that Romeo be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banished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III Scene ii – Late Afternoon – line 101 “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I, thy three hours' wife, have mangled it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yearns for night to fall so that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Romeo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will be able to come.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Nurse tells her about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Tybalt's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   death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Romeo's banishment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III Scene iii – Late Afternoon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Friar Laurence tells Romeo that he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has	 				     been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banished. The Nurse comes to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					     bring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to Juliet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III Scene iv – Late Afternoon – 					   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'Tis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very late. She’ll not come down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		           tonight.”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Lord Capulet decides that Juliet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shall marry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Paris on Thursday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http://www.meridianpeakhypnosis.com/wp-content/uploads/2013/09/church-hypnos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4405745" cy="289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Tuesday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257800" cy="6019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III Scene v – Early Morning – Lines 1-35, 112, 153, 161, 191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Romeo leaves for Mantua after spending the night with Juliet.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is told that she must marry Paris on Thursday morning - or else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IV Scene i – Late morn/afternoon – line “Or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shall I come to you at evening mass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Paris talks to Friar Laurence about the upcoming wedding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Juliet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goes to Friar Laurence, and he suggests a plan that she take a drug that will make her look dead so that she can sneak away with Romeo.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Friar Laurence sends Friar John to Mantua with a message for Romeo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5362" name="Picture 2" descr="https://9litgirls.wikispaces.com/file/view/840247.jpg/248881431/250x301/840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658608" cy="441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Tuesday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" y="990600"/>
            <a:ext cx="5029200" cy="60198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IV ii – Early evening – Line 37 “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'Tis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now near night.” 22 “I’ll have this knot knit up tomorrow morning.”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Lord Capulet is arranging a big wedding celebration.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returns from seeing Friar Laurence and pretends to be cooperating.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Lord Capulet moves wedding to Wednesday.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Act IV iii – Evening – line 40 “I’ll not to bed tonight. Let me alone.”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drinks the drug.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Juliet is taking the drug a day early which means that the information in Friar Laurence's letter to Romeo is now wrong. Uh oh!</a:t>
            </a:r>
          </a:p>
          <a:p>
            <a:endParaRPr lang="en-US" dirty="0"/>
          </a:p>
        </p:txBody>
      </p:sp>
      <p:pic>
        <p:nvPicPr>
          <p:cNvPr id="16386" name="Picture 2" descr="http://4.bp.blogspot.com/-Euq_Gmk-mLU/T6lEXfe-psI/AAAAAAAAADs/jiQTstciqDE/s1600/Juliet+drinking+the+potion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362324" cy="4680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Wednesday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41837"/>
            <a:ext cx="9144000" cy="2544763"/>
          </a:xfrm>
        </p:spPr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IV Scene iv – Tuesday late through Wednesday early morn – line 4 “The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curfew bell hath rung, 'tis three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o'clock”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Lord Capulet supervises the wedding preparations throughout the night. Paris arrives very early in the morning, which was the custom at the time.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 IV Scene v – Morning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Capulets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the others discover Juliet's "dead" body.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7410" name="Picture 2" descr="http://images.rapgenius.com/ebeb1fb301261b73565ecd834bdc51fd.800x520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867400" cy="381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Timeline: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3657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Act V Scene i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Romeo speaks about a dream he had.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In Mantua, Romeo learns from </a:t>
            </a:r>
            <a:r>
              <a:rPr lang="en-US" sz="1900" dirty="0" err="1"/>
              <a:t>Balthasar</a:t>
            </a:r>
            <a:r>
              <a:rPr lang="en-US" sz="1900" dirty="0"/>
              <a:t> that Juliet is dead.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Romeo buys poison from the Apothecary</a:t>
            </a:r>
            <a:r>
              <a:rPr lang="en-US" sz="1900" dirty="0" smtClean="0"/>
              <a:t>.</a:t>
            </a:r>
          </a:p>
          <a:p>
            <a:r>
              <a:rPr lang="en-US" sz="2200" dirty="0" smtClean="0"/>
              <a:t>Act V Scene ii – Evening – line 25 “Within </a:t>
            </a:r>
            <a:r>
              <a:rPr lang="en-US" sz="2200" dirty="0"/>
              <a:t>this three hours will fair Juliet wake</a:t>
            </a:r>
            <a:r>
              <a:rPr lang="en-US" sz="2200" dirty="0" smtClean="0"/>
              <a:t>.” </a:t>
            </a:r>
            <a:r>
              <a:rPr lang="en-US" sz="2200" dirty="0"/>
              <a:t>If Juliet took the drug late Tuesday night, and it lasts for forty-two hours, it must now be early Thursday evening</a:t>
            </a:r>
            <a:r>
              <a:rPr lang="en-US" sz="2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Friar Laurence learns that Friar John was unable to deliver the message to Romeo.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/>
              <a:t>Friar Laurence writes another letter to Romeo and leaves for the crypt to meet Juliet when she wakes</a:t>
            </a:r>
            <a:r>
              <a:rPr lang="en-US" sz="1900" dirty="0" smtClean="0"/>
              <a:t>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8434" name="Picture 2" descr="http://k-js-romeo-and-juliet-space.wikispaces.com/file/view/Friar_Lawrece_real_pic.jpg/33621119/Friar_Lawrece_real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886200"/>
            <a:ext cx="4200525" cy="2886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On-screen Show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Timeline: Sunday</vt:lpstr>
      <vt:lpstr>Timeline: Sunday Cont.</vt:lpstr>
      <vt:lpstr>Timeline: Monday</vt:lpstr>
      <vt:lpstr>Timeline: Monday Cont.</vt:lpstr>
      <vt:lpstr>Timeline: Tuesday</vt:lpstr>
      <vt:lpstr>Timeline: Tuesday Cont.</vt:lpstr>
      <vt:lpstr>Timeline: Wednesday</vt:lpstr>
      <vt:lpstr>Timeline: Thursday</vt:lpstr>
      <vt:lpstr>Timeline: Thursday Cont.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Tillman</dc:creator>
  <cp:lastModifiedBy>Ashley Tillman</cp:lastModifiedBy>
  <cp:revision>2</cp:revision>
  <dcterms:created xsi:type="dcterms:W3CDTF">2016-03-30T18:45:35Z</dcterms:created>
  <dcterms:modified xsi:type="dcterms:W3CDTF">2016-03-30T18:51:38Z</dcterms:modified>
</cp:coreProperties>
</file>